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59" r:id="rId8"/>
    <p:sldId id="263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2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23737EC-2F70-491A-B108-D8E397927E95}" type="datetimeFigureOut">
              <a:rPr lang="es-MX" smtClean="0"/>
              <a:pPr/>
              <a:t>06/03/2014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D1A3641-1D83-4AA3-ADE8-5D5636D1D97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737EC-2F70-491A-B108-D8E397927E95}" type="datetimeFigureOut">
              <a:rPr lang="es-MX" smtClean="0"/>
              <a:pPr/>
              <a:t>06/03/2014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A3641-1D83-4AA3-ADE8-5D5636D1D97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737EC-2F70-491A-B108-D8E397927E95}" type="datetimeFigureOut">
              <a:rPr lang="es-MX" smtClean="0"/>
              <a:pPr/>
              <a:t>06/03/2014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A3641-1D83-4AA3-ADE8-5D5636D1D97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737EC-2F70-491A-B108-D8E397927E95}" type="datetimeFigureOut">
              <a:rPr lang="es-MX" smtClean="0"/>
              <a:pPr/>
              <a:t>06/03/2014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A3641-1D83-4AA3-ADE8-5D5636D1D97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737EC-2F70-491A-B108-D8E397927E95}" type="datetimeFigureOut">
              <a:rPr lang="es-MX" smtClean="0"/>
              <a:pPr/>
              <a:t>06/03/2014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A3641-1D83-4AA3-ADE8-5D5636D1D97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737EC-2F70-491A-B108-D8E397927E95}" type="datetimeFigureOut">
              <a:rPr lang="es-MX" smtClean="0"/>
              <a:pPr/>
              <a:t>06/03/2014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A3641-1D83-4AA3-ADE8-5D5636D1D97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23737EC-2F70-491A-B108-D8E397927E95}" type="datetimeFigureOut">
              <a:rPr lang="es-MX" smtClean="0"/>
              <a:pPr/>
              <a:t>06/03/2014</a:t>
            </a:fld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1A3641-1D83-4AA3-ADE8-5D5636D1D976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23737EC-2F70-491A-B108-D8E397927E95}" type="datetimeFigureOut">
              <a:rPr lang="es-MX" smtClean="0"/>
              <a:pPr/>
              <a:t>06/03/2014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D1A3641-1D83-4AA3-ADE8-5D5636D1D97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737EC-2F70-491A-B108-D8E397927E95}" type="datetimeFigureOut">
              <a:rPr lang="es-MX" smtClean="0"/>
              <a:pPr/>
              <a:t>06/03/2014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A3641-1D83-4AA3-ADE8-5D5636D1D97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737EC-2F70-491A-B108-D8E397927E95}" type="datetimeFigureOut">
              <a:rPr lang="es-MX" smtClean="0"/>
              <a:pPr/>
              <a:t>06/03/2014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A3641-1D83-4AA3-ADE8-5D5636D1D97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737EC-2F70-491A-B108-D8E397927E95}" type="datetimeFigureOut">
              <a:rPr lang="es-MX" smtClean="0"/>
              <a:pPr/>
              <a:t>06/03/2014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A3641-1D83-4AA3-ADE8-5D5636D1D97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23737EC-2F70-491A-B108-D8E397927E95}" type="datetimeFigureOut">
              <a:rPr lang="es-MX" smtClean="0"/>
              <a:pPr/>
              <a:t>06/03/2014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D1A3641-1D83-4AA3-ADE8-5D5636D1D976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2060848"/>
            <a:ext cx="8458200" cy="1470025"/>
          </a:xfrm>
        </p:spPr>
        <p:txBody>
          <a:bodyPr/>
          <a:lstStyle/>
          <a:p>
            <a:pPr algn="ctr"/>
            <a:r>
              <a:rPr lang="es-MX" dirty="0" smtClean="0"/>
              <a:t>Voces y miradas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191000" y="5105400"/>
            <a:ext cx="4953000" cy="1752600"/>
          </a:xfrm>
        </p:spPr>
        <p:txBody>
          <a:bodyPr/>
          <a:lstStyle/>
          <a:p>
            <a:r>
              <a:rPr lang="es-MX" dirty="0" smtClean="0"/>
              <a:t>Emelinel Zapata Alvarado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92088"/>
          </a:xfrm>
        </p:spPr>
        <p:txBody>
          <a:bodyPr>
            <a:normAutofit fontScale="90000"/>
          </a:bodyPr>
          <a:lstStyle/>
          <a:p>
            <a:pPr algn="just"/>
            <a:r>
              <a:rPr lang="es-MX" dirty="0" smtClean="0"/>
              <a:t>Características y problemas del contexto escolar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984272"/>
            <a:ext cx="8229600" cy="4873728"/>
          </a:xfrm>
        </p:spPr>
        <p:txBody>
          <a:bodyPr>
            <a:normAutofit lnSpcReduction="10000"/>
          </a:bodyPr>
          <a:lstStyle/>
          <a:p>
            <a:r>
              <a:rPr lang="es-MX" b="1" dirty="0" smtClean="0"/>
              <a:t>Características</a:t>
            </a:r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La escuela fue pensada para una matricula reducida.</a:t>
            </a:r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Los docentes se cubrían mayoritariamente con estudiantes del magisterio.</a:t>
            </a:r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En el inicio de la  conducción actual la escuela ya contaba con una matricula  relativamente alta que había terminado con la construcción de aulas.</a:t>
            </a:r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Desde sus inicios  se nutrió de una matricula proveniente de sectores trabajadores.</a:t>
            </a:r>
          </a:p>
          <a:p>
            <a:pPr>
              <a:buFont typeface="Wingdings" pitchFamily="2" charset="2"/>
              <a:buChar char="ü"/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>
            <a:normAutofit fontScale="92500" lnSpcReduction="20000"/>
          </a:bodyPr>
          <a:lstStyle/>
          <a:p>
            <a:r>
              <a:rPr lang="es-MX" b="1" dirty="0" smtClean="0"/>
              <a:t>Problemas</a:t>
            </a:r>
          </a:p>
          <a:p>
            <a:endParaRPr lang="es-MX" b="1" dirty="0" smtClean="0"/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La escuela se cerró en sí misma.</a:t>
            </a:r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Rigidizó su funcionamiento y promovió situaciones marcadas como de maltrato.</a:t>
            </a:r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El maltrato era principalmente dirigido a alumnos y familias vulnerables de la escuela y la comunidad.</a:t>
            </a:r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Se repetían apellidos  que encerraba el “destino” fatal de repitencia, deserción y sobre edad.</a:t>
            </a:r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La cultura escolar se marcó por un acentuado individualismo, hacía que el trabajo atomizado de los docentes y alumnos no pudiera redundar en experiencias contra hegemónicas. </a:t>
            </a:r>
            <a:endParaRPr lang="es-MX" dirty="0" smtClean="0"/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Mal prestigio de la escuela.</a:t>
            </a:r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Improvisación de los docentes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62068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Características de la acción docente para abordar el problema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128288"/>
            <a:ext cx="8229600" cy="472971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MX" dirty="0" smtClean="0"/>
              <a:t>   Se partió de una premisa institucional, y el propósito era revertir esos índices, lograr una verdadera inclusión en los alumnos , asegurar su permanencia y fortalecer sus aprendizajes . Se prepararon una serie de actividades orientadas a investigar y reflexionar sobre la problemática que estigmatizaba a la institución, partiendo de un análisis  de datos estadísticos. Se tomó conciencia de la importancia de actuar en equipo.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/>
          <a:lstStyle/>
          <a:p>
            <a:pPr algn="just">
              <a:buNone/>
            </a:pPr>
            <a:r>
              <a:rPr lang="es-MX" dirty="0" smtClean="0"/>
              <a:t>Se plantearon los siguientes objetivos: </a:t>
            </a:r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Respetar la integridad del alumno, sus intereses y ritmos de aprendizaje.</a:t>
            </a:r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Indagar sobre los saberes como docentes.</a:t>
            </a:r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Reflexionar acerca  de los marcos conceptuales que sustentan las prácticas en la escuela.</a:t>
            </a:r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Rever la concepción de la enseñanza de la lengua.</a:t>
            </a:r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Lograr verdaderos acuerdos en los circuitos de contenidos  del área para poder evaluar y reconstruir el PCI.</a:t>
            </a:r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Recuperar la palabra de los adolescentes.</a:t>
            </a:r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es-MX" dirty="0" smtClean="0"/>
              <a:t>Favorecer la coordinación y el enriquecimiento entre los docentes aprovechando las competencias de cada uno.</a:t>
            </a:r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Mejorar las relaciones interpersonales a través de un contacto entre iguales.</a:t>
            </a:r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Organizar de forma conjunta los espacios, tiempos, materiales, tutorías y recursos humanos.</a:t>
            </a:r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Construir canales de comunicación con las familias para asegurar su integración con la escuela.</a:t>
            </a:r>
          </a:p>
          <a:p>
            <a:pPr algn="just">
              <a:buFont typeface="Wingdings" pitchFamily="2" charset="2"/>
              <a:buChar char="ü"/>
            </a:pPr>
            <a:r>
              <a:rPr lang="es-MX" dirty="0" smtClean="0"/>
              <a:t>Promover y elaborar redes con el centro de salud barrial para incluir niños y jóvenes sin escolaridad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Relación entre aprendizaje, desarrollo humano, educabilidad y contexto educativo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988840"/>
            <a:ext cx="8363272" cy="486916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MX" dirty="0" smtClean="0"/>
              <a:t>    </a:t>
            </a:r>
            <a:endParaRPr lang="es-MX" sz="3600" dirty="0" smtClean="0"/>
          </a:p>
          <a:p>
            <a:pPr algn="just">
              <a:buNone/>
            </a:pPr>
            <a:r>
              <a:rPr lang="es-MX" sz="3300" dirty="0" smtClean="0"/>
              <a:t>   </a:t>
            </a:r>
            <a:r>
              <a:rPr lang="es-MX" sz="3000" dirty="0" smtClean="0"/>
              <a:t>El ser humano es físico, biológico, psíquico, cultural social e histórico la unidad compleja de la naturaleza humana esta desintegrada en la educación, enlaza la experiencia de lo aprendido y articulando lo físico, social, y  el desarrollo humano.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3528392"/>
          </a:xfrm>
        </p:spPr>
        <p:txBody>
          <a:bodyPr/>
          <a:lstStyle/>
          <a:p>
            <a:pPr algn="just">
              <a:buNone/>
            </a:pPr>
            <a:r>
              <a:rPr lang="es-MX" dirty="0" smtClean="0"/>
              <a:t>   La relación que existe es que la educabilidad es una cualidad humana y conjunto de disposiciones y capacidades que permiten a una persona recibir influencia para construir un conocimiento, el ser humano puede avanzar en el proceso educativo de forma consciente así mismo dependiendo de su contexto social. 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875</TotalTime>
  <Words>494</Words>
  <Application>Microsoft Office PowerPoint</Application>
  <PresentationFormat>Presentación en pantalla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Urbano</vt:lpstr>
      <vt:lpstr>Voces y miradas</vt:lpstr>
      <vt:lpstr>Características y problemas del contexto escolar</vt:lpstr>
      <vt:lpstr>Diapositiva 3</vt:lpstr>
      <vt:lpstr>Características de la acción docente para abordar el problema</vt:lpstr>
      <vt:lpstr>Diapositiva 5</vt:lpstr>
      <vt:lpstr>Diapositiva 6</vt:lpstr>
      <vt:lpstr>Relación entre aprendizaje, desarrollo humano, educabilidad y contexto educativo</vt:lpstr>
      <vt:lpstr>Diapositiva 8</vt:lpstr>
    </vt:vector>
  </TitlesOfParts>
  <Company>eMachines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Voces y miradas</dc:title>
  <dc:creator>Valued eMachines Customer</dc:creator>
  <cp:lastModifiedBy>Valued eMachines Customer</cp:lastModifiedBy>
  <cp:revision>2</cp:revision>
  <dcterms:created xsi:type="dcterms:W3CDTF">2014-03-06T03:38:58Z</dcterms:created>
  <dcterms:modified xsi:type="dcterms:W3CDTF">2014-03-06T21:04:09Z</dcterms:modified>
</cp:coreProperties>
</file>